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0587501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6589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d71291001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d71291001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5715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d712910011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d712910011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1793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d712910011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d712910011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3804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d712910011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d712910011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20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d712910011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d712910011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7294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d712910011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d712910011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0938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d712910011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1d712910011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2529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16-22 января (Профилактика ХНИЗ)</a:t>
            </a:r>
            <a:endParaRPr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0"/>
            <a:ext cx="9144003" cy="5143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5"/>
          <p:cNvSpPr txBox="1"/>
          <p:nvPr/>
        </p:nvSpPr>
        <p:spPr>
          <a:xfrm>
            <a:off x="2000250" y="2996700"/>
            <a:ext cx="4220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0"/>
            <a:ext cx="9092700" cy="5143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05" name="Google Shape;10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625" y="0"/>
            <a:ext cx="7400174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Экран (16:9)</PresentationFormat>
  <Paragraphs>1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Arial</vt:lpstr>
      <vt:lpstr>Simple Light</vt:lpstr>
      <vt:lpstr>16-22 января (Профилактика ХНИЗ)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16-22 января (Профилактика ХНИЗ)</dc:title>
  <dc:creator>User</dc:creator>
  <cp:lastModifiedBy>User</cp:lastModifiedBy>
  <cp:revision>1</cp:revision>
  <dcterms:modified xsi:type="dcterms:W3CDTF">2023-01-17T06:24:14Z</dcterms:modified>
</cp:coreProperties>
</file>